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D9ADF3-15EB-C308-701C-B982F9FAF6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6279319-E3FB-87FB-2298-7B6624E2C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48BEB7-A896-E22D-F822-AF9401CA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D51829F-B983-BCF8-D75C-489CA40D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5B1319-75B8-56CE-97BD-399EA5350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9486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3A26B1-A0EE-24F8-5AAE-BE3CEA7D8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F20498C-7722-178A-A7F7-E344FD1E0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6A51B3-E7C7-2C0B-A3CF-6F116D02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691BA9-312F-4713-3E3A-429499C1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1842B9-F907-870D-833D-3808B5870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61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92732D8-D843-C36F-8581-BB443603C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E637D2A-DDF7-B635-E896-73A1D813E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8DE984-2535-CAF9-8F6B-47FB9D7D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CE1A7A-75C2-4159-4985-2DFF03881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1BE0DC1-2359-BC7E-7660-570BDFD12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1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385F39-AB0E-9484-B807-382B9319C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5AB052-7AF8-1FFC-FBAE-27997DAD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3D0637-773E-9AA6-CACF-FF89050D3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43F88D-5B8F-F83F-9587-50E78902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E0AE3A-D596-2339-8C94-4CADF3B7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465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A7A709-5D07-29BF-CC21-B70B20D9A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295B87-CA29-C79C-B0D8-EA498A1C9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3858AE-4E0F-9800-F1C4-A9C7939FD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BBED41-30AE-A95B-F43A-69945A06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8FED7C-E04F-124F-59B2-2690DAA6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25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690F0F-C19E-C800-DAC2-198CAC283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A35687-824A-4470-EC48-2A23E25A3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47E0535-ED86-E009-98DF-C6310FC3F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4A77667-7911-9524-3921-FA675DB33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35D821B-BFE9-1B94-C995-2840A865A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454A48-09E7-2489-EAF3-7CBA1765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596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F14421-B8E2-2582-98FE-F318549E6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E5A68A-5A73-8143-DA06-9ED9122CF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44CAF1C-36DB-48FD-86DD-787FA2174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B0A9622-CE93-0034-1273-10D18D3A9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7E85442-84D0-F37A-D4E0-C4D799F1C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AE047B-780D-3028-B825-2C31DF710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070152-3D01-A419-41CC-62F4BE0AF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AD5F4CA-4AA1-5749-FEDA-26CCF0F99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38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85317B-3203-FAF8-2285-5C90D8312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7598724-690B-BDD5-4650-B7D831D49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0ABEE4-5436-4D05-B6F5-F3F1ACE4D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AAF42C2-22E5-7182-ECE8-4AA0396FF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64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24C6689-1054-65E4-5D2C-3F5A2D1D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C7439B2-4116-0189-F330-24804D1FD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709E15A-8708-708F-13E7-C7BE4D67D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708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425C45-D6CA-AD49-F0E1-ACFC3E7D4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1FA19C-6890-3385-F44E-957CD0BC5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7B34516-54AE-5DE2-408B-28D4A39450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13B40A-802B-865B-D3CB-21188EBAC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2BC9CF0-A3C3-8B84-1E16-482DD0FBE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F06582-C16D-D072-2693-F0E05353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148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14F32A-9316-A903-2F0A-A7C75D20F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26437A6-D27E-A414-AB2E-E5E5CB2905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0644014-DCD1-7FD0-7E14-33641B472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234DA7-B5FA-1A17-B52F-0FA7B900E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5C3A4B-F81A-ABE9-E4A3-398132D36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EF32EE-B594-2116-C046-B1ABB0DE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390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4EB03E0-A755-A97D-3328-497316862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EA1EC2-1094-591A-E02A-41947C8558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29B1DF8-37BB-9A0C-D284-7A6A6DDDF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E028E-5858-45D7-95D8-109A8D77BAD3}" type="datetimeFigureOut">
              <a:rPr lang="it-IT" smtClean="0"/>
              <a:t>29/07/2023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52F88D-1A8B-D3C6-ED6C-D670C4FA3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888A1C4-7DC6-5EAD-FC86-C840383C5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62043-93A1-4C14-ADB6-EC7799B3D1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318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elettronica, obiettivo fotografico, Videocamere/fotocamere e obiettivi, lente&#10;&#10;Descrizione generata automaticamente">
            <a:extLst>
              <a:ext uri="{FF2B5EF4-FFF2-40B4-BE49-F238E27FC236}">
                <a16:creationId xmlns:a16="http://schemas.microsoft.com/office/drawing/2014/main" id="{1BAC6F45-58AC-CE19-598F-23F0ED5D6B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9829" y="0"/>
            <a:ext cx="12271829" cy="4844143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510BF8F9-1E5D-59F1-5055-319EF48FDE9B}"/>
              </a:ext>
            </a:extLst>
          </p:cNvPr>
          <p:cNvSpPr txBox="1"/>
          <p:nvPr/>
        </p:nvSpPr>
        <p:spPr>
          <a:xfrm>
            <a:off x="5921828" y="3516085"/>
            <a:ext cx="457208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>
                <a:solidFill>
                  <a:schemeClr val="bg1"/>
                </a:solidFill>
              </a:rPr>
              <a:t>28 </a:t>
            </a:r>
            <a:r>
              <a:rPr lang="it-IT" sz="6000" dirty="0">
                <a:solidFill>
                  <a:schemeClr val="bg1"/>
                </a:solidFill>
              </a:rPr>
              <a:t>luglio 2023</a:t>
            </a:r>
          </a:p>
        </p:txBody>
      </p:sp>
    </p:spTree>
    <p:extLst>
      <p:ext uri="{BB962C8B-B14F-4D97-AF65-F5344CB8AC3E}">
        <p14:creationId xmlns:p14="http://schemas.microsoft.com/office/powerpoint/2010/main" val="2382275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Gagliano</dc:creator>
  <cp:lastModifiedBy>Emanuela Gagliano</cp:lastModifiedBy>
  <cp:revision>6</cp:revision>
  <dcterms:created xsi:type="dcterms:W3CDTF">2023-07-23T06:05:07Z</dcterms:created>
  <dcterms:modified xsi:type="dcterms:W3CDTF">2023-07-29T07:35:33Z</dcterms:modified>
</cp:coreProperties>
</file>